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0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1E345C2-743E-4235-B671-FFA95B96CA66}" type="datetimeFigureOut">
              <a:rPr lang="es-MX" smtClean="0"/>
              <a:t>19/03/2024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1D646E5-73E7-4A04-B0D2-E378296FD78E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2204864"/>
            <a:ext cx="4419600" cy="2232247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RESTAURANTE PARA EVENTO REGIONAL </a:t>
            </a:r>
            <a:r>
              <a:rPr lang="es-MX" dirty="0" smtClean="0"/>
              <a:t>CBTA </a:t>
            </a:r>
            <a:r>
              <a:rPr lang="es-MX" dirty="0"/>
              <a:t>No 256 PEDRO ESCOBEDO, QRO </a:t>
            </a:r>
            <a:br>
              <a:rPr lang="es-MX" dirty="0"/>
            </a:b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522"/>
            <a:ext cx="4067944" cy="337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4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RESTAURANTE  “EL TEJABAN” </a:t>
            </a:r>
            <a:br>
              <a:rPr lang="es-MX" dirty="0" smtClean="0"/>
            </a:br>
            <a:r>
              <a:rPr lang="es-MX" dirty="0" smtClean="0"/>
              <a:t>(4423557737) </a:t>
            </a:r>
            <a:r>
              <a:rPr lang="es-MX" dirty="0" err="1" smtClean="0"/>
              <a:t>Dayna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8835085" cy="4645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25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08912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2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endParaRPr lang="es-MX" dirty="0"/>
          </a:p>
          <a:p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809625"/>
            <a:ext cx="8105775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53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RESTAURANTE  “LA MORENITA” (4425952996) Marco Botello.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5688632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61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83264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18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RESTAURANTE  “LA </a:t>
            </a:r>
            <a:r>
              <a:rPr lang="es-MX" dirty="0" smtClean="0"/>
              <a:t>ESQUINITA” </a:t>
            </a:r>
            <a:r>
              <a:rPr lang="es-MX" dirty="0"/>
              <a:t>(</a:t>
            </a:r>
            <a:r>
              <a:rPr lang="es-MX" dirty="0" smtClean="0"/>
              <a:t>4481012930) Ismael Álvarez.</a:t>
            </a:r>
            <a:endParaRPr lang="es-MX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56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54" y="333375"/>
            <a:ext cx="3425891" cy="579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52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48680"/>
            <a:ext cx="3412430" cy="5577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t="29947" r="19977" b="32432"/>
          <a:stretch/>
        </p:blipFill>
        <p:spPr bwMode="auto">
          <a:xfrm>
            <a:off x="539552" y="1340768"/>
            <a:ext cx="2035705" cy="200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88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TORTAS  </a:t>
            </a:r>
            <a:r>
              <a:rPr lang="es-MX" dirty="0"/>
              <a:t>“LA </a:t>
            </a:r>
            <a:r>
              <a:rPr lang="es-MX" dirty="0" smtClean="0"/>
              <a:t>ESQUINITA” </a:t>
            </a:r>
            <a:br>
              <a:rPr lang="es-MX" dirty="0" smtClean="0"/>
            </a:br>
            <a:r>
              <a:rPr lang="es-MX" dirty="0" smtClean="0"/>
              <a:t>(4481068919)</a:t>
            </a:r>
            <a:endParaRPr lang="es-MX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179"/>
          <a:stretch/>
        </p:blipFill>
        <p:spPr bwMode="auto">
          <a:xfrm>
            <a:off x="1043608" y="2492896"/>
            <a:ext cx="6984776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34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000" dirty="0" smtClean="0"/>
              <a:t>TACOS EL GUERO</a:t>
            </a:r>
            <a:endParaRPr lang="es-MX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MX" sz="6000" dirty="0" smtClean="0"/>
              <a:t>SOLO INFORMES POR TELEFONO 4426757380.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5446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000" dirty="0" smtClean="0"/>
              <a:t>TACOS DON IVAN</a:t>
            </a:r>
            <a:endParaRPr lang="es-MX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MX" sz="6000" dirty="0" smtClean="0"/>
              <a:t>TACOS DE CARNITAS INFORMES </a:t>
            </a:r>
          </a:p>
          <a:p>
            <a:pPr marL="0" indent="0" algn="ctr">
              <a:buNone/>
            </a:pPr>
            <a:r>
              <a:rPr lang="es-MX" sz="6000" dirty="0" smtClean="0"/>
              <a:t>4481038739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43406987"/>
      </p:ext>
    </p:extLst>
  </p:cSld>
  <p:clrMapOvr>
    <a:masterClrMapping/>
  </p:clrMapOvr>
</p:sld>
</file>

<file path=ppt/theme/theme1.xml><?xml version="1.0" encoding="utf-8"?>
<a:theme xmlns:a="http://schemas.openxmlformats.org/drawingml/2006/main" name="Paja">
  <a:themeElements>
    <a:clrScheme name="Paj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139</TotalTime>
  <Words>49</Words>
  <Application>Microsoft Office PowerPoint</Application>
  <PresentationFormat>Presentación en pantalla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Paja</vt:lpstr>
      <vt:lpstr>                                                           RESTAURANTE PARA EVENTO REGIONAL CBTA No 256 PEDRO ESCOBEDO, QRO  </vt:lpstr>
      <vt:lpstr>RESTAURANTE  “EL TEJABAN”  (4423557737) Dayna </vt:lpstr>
      <vt:lpstr>Presentación de PowerPoint</vt:lpstr>
      <vt:lpstr>Presentación de PowerPoint</vt:lpstr>
      <vt:lpstr>RESTAURANTE  “LA MORENITA” (4425952996) Marco Botello.</vt:lpstr>
      <vt:lpstr>Presentación de PowerPoint</vt:lpstr>
      <vt:lpstr>RESTAURANTE  “LA ESQUINITA” (4481012930) Ismael Álvarez.</vt:lpstr>
      <vt:lpstr>Presentación de PowerPoint</vt:lpstr>
      <vt:lpstr>Presentación de PowerPoint</vt:lpstr>
      <vt:lpstr>TORTAS  “LA ESQUINITA”  (4481068919)</vt:lpstr>
      <vt:lpstr>TACOS EL GUERO</vt:lpstr>
      <vt:lpstr>TACOS DON IVAN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CATALOGO DE HOTELES</dc:title>
  <dc:creator>KARINA</dc:creator>
  <cp:lastModifiedBy>KARINA</cp:lastModifiedBy>
  <cp:revision>14</cp:revision>
  <dcterms:created xsi:type="dcterms:W3CDTF">2024-02-28T18:19:45Z</dcterms:created>
  <dcterms:modified xsi:type="dcterms:W3CDTF">2024-03-19T18:54:18Z</dcterms:modified>
</cp:coreProperties>
</file>